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1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8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FDEF-F897-4D11-B9B1-4788FA441EE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4DB6-6871-4D8F-B8E1-40F93635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3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7" t="9091" r="12210" b="10101"/>
          <a:stretch/>
        </p:blipFill>
        <p:spPr>
          <a:xfrm>
            <a:off x="1752600" y="-6927"/>
            <a:ext cx="5029200" cy="693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2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2015-03-12T17:01:00Z</dcterms:created>
  <dcterms:modified xsi:type="dcterms:W3CDTF">2015-03-12T17:01:58Z</dcterms:modified>
</cp:coreProperties>
</file>