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0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7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6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6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4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1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0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4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9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4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D22F3-1482-4FA9-B5EA-2928D0D698B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 Human Impact</a:t>
            </a:r>
            <a:br>
              <a:rPr lang="en-US" dirty="0" smtClean="0"/>
            </a:br>
            <a:r>
              <a:rPr lang="en-US" dirty="0" smtClean="0"/>
              <a:t>Vocab not in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2" y="19665"/>
            <a:ext cx="900634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THREATENED SPECIES:</a:t>
            </a:r>
          </a:p>
          <a:p>
            <a:r>
              <a:rPr lang="en-US" sz="3200" dirty="0" smtClean="0"/>
              <a:t>A species likely to become endangered if </a:t>
            </a:r>
          </a:p>
          <a:p>
            <a:r>
              <a:rPr lang="en-US" sz="3200" dirty="0" smtClean="0"/>
              <a:t>not protected</a:t>
            </a:r>
          </a:p>
          <a:p>
            <a:endParaRPr lang="en-US" sz="3200" dirty="0"/>
          </a:p>
          <a:p>
            <a:r>
              <a:rPr lang="en-US" sz="3200" dirty="0" smtClean="0"/>
              <a:t>ALTERNATIVE ENERGY:</a:t>
            </a:r>
          </a:p>
          <a:p>
            <a:r>
              <a:rPr lang="en-US" sz="3200" dirty="0" smtClean="0"/>
              <a:t>Refers to any source of usable energy intended to replace the undesired consequences of using fossil fuels</a:t>
            </a:r>
          </a:p>
          <a:p>
            <a:endParaRPr lang="en-US" sz="3200" dirty="0" smtClean="0"/>
          </a:p>
          <a:p>
            <a:r>
              <a:rPr lang="en-US" sz="3200" dirty="0"/>
              <a:t>CARBON FOOTPRINT</a:t>
            </a:r>
          </a:p>
          <a:p>
            <a:r>
              <a:rPr lang="en-US" sz="3200" dirty="0"/>
              <a:t>Total set of GHG (greenhouse </a:t>
            </a:r>
            <a:r>
              <a:rPr lang="en-US" sz="3200" dirty="0" smtClean="0"/>
              <a:t>gas) emissions </a:t>
            </a:r>
            <a:r>
              <a:rPr lang="en-US" sz="3200" dirty="0"/>
              <a:t>caused directly or </a:t>
            </a:r>
            <a:r>
              <a:rPr lang="en-US" sz="3200" dirty="0" smtClean="0"/>
              <a:t>indirectly by </a:t>
            </a:r>
            <a:r>
              <a:rPr lang="en-US" sz="3200" dirty="0"/>
              <a:t>an individual, organization, event, or </a:t>
            </a:r>
            <a:r>
              <a:rPr lang="en-US" sz="3200" dirty="0" smtClean="0"/>
              <a:t>product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98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6 Human Impact Vocab not in glossary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Human Impact Vocab not in glossary</dc:title>
  <dc:creator>Kelly Riedell</dc:creator>
  <cp:lastModifiedBy>Kelly Riedell</cp:lastModifiedBy>
  <cp:revision>6</cp:revision>
  <dcterms:created xsi:type="dcterms:W3CDTF">2013-03-19T14:03:47Z</dcterms:created>
  <dcterms:modified xsi:type="dcterms:W3CDTF">2015-03-12T19:32:43Z</dcterms:modified>
</cp:coreProperties>
</file>