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8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0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5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5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7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B6E05-1877-42FC-829C-43B6484B345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A05E5-8252-4734-B6B7-8912EFF9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3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dailysheeple.com/wp-content/uploads/2015/03/congressgetsschooledclimatechangeo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2456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0"/>
            <a:ext cx="909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http://www.thedailysheeple.com/wp-content/uploads/2015/03/congressgetsschooledclimatechangeofa.jpg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2015-03-12T15:14:43Z</dcterms:created>
  <dcterms:modified xsi:type="dcterms:W3CDTF">2015-03-12T15:16:02Z</dcterms:modified>
</cp:coreProperties>
</file>