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77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7691-0421-48D9-9E40-EBE2D9F56312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569-5870-455E-98B4-12A2DC2E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8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7691-0421-48D9-9E40-EBE2D9F56312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569-5870-455E-98B4-12A2DC2E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3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7691-0421-48D9-9E40-EBE2D9F56312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569-5870-455E-98B4-12A2DC2E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9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7691-0421-48D9-9E40-EBE2D9F56312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569-5870-455E-98B4-12A2DC2E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7691-0421-48D9-9E40-EBE2D9F56312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569-5870-455E-98B4-12A2DC2E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3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7691-0421-48D9-9E40-EBE2D9F56312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569-5870-455E-98B4-12A2DC2E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7691-0421-48D9-9E40-EBE2D9F56312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569-5870-455E-98B4-12A2DC2E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3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7691-0421-48D9-9E40-EBE2D9F56312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569-5870-455E-98B4-12A2DC2E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7691-0421-48D9-9E40-EBE2D9F56312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569-5870-455E-98B4-12A2DC2E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6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7691-0421-48D9-9E40-EBE2D9F56312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569-5870-455E-98B4-12A2DC2E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0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7691-0421-48D9-9E40-EBE2D9F56312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569-5870-455E-98B4-12A2DC2E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3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A7691-0421-48D9-9E40-EBE2D9F56312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C569-5870-455E-98B4-12A2DC2E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2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How to write my Individual </a:t>
            </a:r>
            <a:r>
              <a:rPr lang="en-US" b="1" dirty="0"/>
              <a:t>R</a:t>
            </a:r>
            <a:r>
              <a:rPr lang="en-US" b="1" dirty="0" smtClean="0"/>
              <a:t>eport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671" y="2878111"/>
            <a:ext cx="3669139" cy="34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Plagiarism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Includes:</a:t>
            </a:r>
          </a:p>
          <a:p>
            <a:pPr lvl="1"/>
            <a:r>
              <a:rPr lang="en-US" dirty="0" smtClean="0"/>
              <a:t>Copying off the internet word for word</a:t>
            </a:r>
          </a:p>
          <a:p>
            <a:pPr lvl="1"/>
            <a:r>
              <a:rPr lang="en-US" dirty="0" smtClean="0"/>
              <a:t>Copying your partners</a:t>
            </a:r>
          </a:p>
          <a:p>
            <a:pPr lvl="1"/>
            <a:endParaRPr lang="en-US" dirty="0"/>
          </a:p>
          <a:p>
            <a:r>
              <a:rPr lang="en-US" dirty="0" smtClean="0"/>
              <a:t>Use your presentation to help you organize your thoughts into your report.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 descr="http://www.jameswwilson.com/wordpress/wp-content/uploads/2012/08/plagiarism-color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27906"/>
            <a:ext cx="51816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34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your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in your presentation should be included in your report </a:t>
            </a:r>
          </a:p>
          <a:p>
            <a:r>
              <a:rPr lang="en-US" dirty="0" smtClean="0"/>
              <a:t>Don’t use I, me, you, or we. Science related papers are generally written in the 3</a:t>
            </a:r>
            <a:r>
              <a:rPr lang="en-US" baseline="30000" dirty="0" smtClean="0"/>
              <a:t>rd</a:t>
            </a:r>
            <a:r>
              <a:rPr lang="en-US" dirty="0" smtClean="0"/>
              <a:t> person</a:t>
            </a:r>
          </a:p>
          <a:p>
            <a:r>
              <a:rPr lang="en-US" dirty="0" smtClean="0"/>
              <a:t>Avoid using “it” in replace of inanimate objects.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instead </a:t>
            </a:r>
            <a:r>
              <a:rPr lang="en-US" dirty="0"/>
              <a:t>of saying “</a:t>
            </a:r>
            <a:r>
              <a:rPr lang="en-US" dirty="0" smtClean="0"/>
              <a:t>its” found on the Y chromosome. The SRY gene is found on the Y chromosome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4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29133"/>
            <a:ext cx="5516880" cy="1088771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+mn-lt"/>
              </a:rPr>
              <a:t>Grammar/Spelling		</a:t>
            </a:r>
            <a:endParaRPr lang="en-US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COMPLETE SENTENCES</a:t>
            </a:r>
          </a:p>
          <a:p>
            <a:r>
              <a:rPr lang="en-US" dirty="0" smtClean="0"/>
              <a:t>Use Spell Check</a:t>
            </a:r>
          </a:p>
          <a:p>
            <a:r>
              <a:rPr lang="en-US" dirty="0" smtClean="0"/>
              <a:t>Size 12 font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Need to include all the key information off your blue project </a:t>
            </a:r>
            <a:r>
              <a:rPr lang="en-US" dirty="0" err="1" smtClean="0"/>
              <a:t>ws</a:t>
            </a:r>
            <a:endParaRPr lang="en-US" dirty="0" smtClean="0"/>
          </a:p>
          <a:p>
            <a:r>
              <a:rPr lang="en-US" dirty="0" smtClean="0"/>
              <a:t>It should be longer than a paragraph (6 to 7 sentences), but shorter than 2 pages.</a:t>
            </a:r>
          </a:p>
          <a:p>
            <a:r>
              <a:rPr lang="en-US" dirty="0" smtClean="0"/>
              <a:t>1 page is a goal length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09688" y="155448"/>
            <a:ext cx="4504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Length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818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40" y="63200"/>
            <a:ext cx="10515600" cy="1325563"/>
          </a:xfrm>
        </p:spPr>
        <p:txBody>
          <a:bodyPr/>
          <a:lstStyle/>
          <a:p>
            <a:r>
              <a:rPr lang="en-US" dirty="0" smtClean="0"/>
              <a:t>Write towards your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Audience = Expecting parents</a:t>
            </a:r>
          </a:p>
          <a:p>
            <a:pPr lvl="1"/>
            <a:r>
              <a:rPr lang="en-US" dirty="0" smtClean="0"/>
              <a:t>Limited biology and genetics knowledge</a:t>
            </a:r>
          </a:p>
          <a:p>
            <a:pPr lvl="1"/>
            <a:endParaRPr lang="en-US" dirty="0"/>
          </a:p>
          <a:p>
            <a:r>
              <a:rPr lang="en-US" dirty="0" smtClean="0"/>
              <a:t>EXPLAIN genetic terminology, so your entire audience comprehends.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187270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 Triple X syndrome is due to a trisomy presence of the X chromosome</a:t>
            </a:r>
          </a:p>
          <a:p>
            <a:pPr lvl="1"/>
            <a:r>
              <a:rPr lang="en-US" dirty="0" smtClean="0"/>
              <a:t>Triple X syndrome, also known as trisomy X, is caused by the presence of an extra X chromosome in each cell. </a:t>
            </a:r>
          </a:p>
          <a:p>
            <a:r>
              <a:rPr lang="en-US" dirty="0" smtClean="0"/>
              <a:t>Example 2:</a:t>
            </a:r>
          </a:p>
          <a:p>
            <a:pPr lvl="1"/>
            <a:r>
              <a:rPr lang="en-US" dirty="0" smtClean="0"/>
              <a:t>Extra X chromosome happens due to non-disjunction. </a:t>
            </a:r>
            <a:endParaRPr lang="en-US" dirty="0"/>
          </a:p>
          <a:p>
            <a:pPr lvl="1"/>
            <a:r>
              <a:rPr lang="en-US" dirty="0" smtClean="0"/>
              <a:t>The extra X chromosome occurs due to non-disjunction, which is when the chromosomes don’t segregate correctly in meiosis.</a:t>
            </a:r>
            <a:endParaRPr lang="en-US" dirty="0"/>
          </a:p>
        </p:txBody>
      </p:sp>
      <p:pic>
        <p:nvPicPr>
          <p:cNvPr id="1026" name="Picture 2" descr="http://d3center.ca/wp-content/uploads/2015/09/audi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04" y="3933274"/>
            <a:ext cx="3899634" cy="29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0" y="6596390"/>
            <a:ext cx="609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http://d3center.ca/blog/building-the-right-audience/</a:t>
            </a:r>
          </a:p>
        </p:txBody>
      </p:sp>
    </p:spTree>
    <p:extLst>
      <p:ext uri="{BB962C8B-B14F-4D97-AF65-F5344CB8AC3E}">
        <p14:creationId xmlns:p14="http://schemas.microsoft.com/office/powerpoint/2010/main" val="16834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248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How to write my Individual Report</vt:lpstr>
      <vt:lpstr>No Plagiarism</vt:lpstr>
      <vt:lpstr>Use your presentation</vt:lpstr>
      <vt:lpstr>Grammar/Spelling  </vt:lpstr>
      <vt:lpstr>Write towards your audience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my individual report</dc:title>
  <dc:creator>Scott Splett</dc:creator>
  <cp:lastModifiedBy>Kelly Riedell</cp:lastModifiedBy>
  <cp:revision>7</cp:revision>
  <dcterms:created xsi:type="dcterms:W3CDTF">2015-11-23T02:53:56Z</dcterms:created>
  <dcterms:modified xsi:type="dcterms:W3CDTF">2015-11-24T21:29:22Z</dcterms:modified>
</cp:coreProperties>
</file>