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81" d="100"/>
          <a:sy n="81" d="100"/>
        </p:scale>
        <p:origin x="-18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9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0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9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6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6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9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6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9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1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9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4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2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8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Genetic Disorder Project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1066800"/>
            <a:ext cx="11379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Mutations that produce changes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in a single gene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Mutations that produce changes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in whole chromosomes = _____________________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28600"/>
            <a:ext cx="11277600" cy="60960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KINDS OF MUTATIONS</a:t>
            </a:r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406400" y="1981200"/>
            <a:ext cx="41937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Comic Sans MS" pitchFamily="66" charset="0"/>
              </a:rPr>
              <a:t>GENE MUTATIONS</a:t>
            </a:r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5266858" y="4502688"/>
            <a:ext cx="6417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Comic Sans MS" pitchFamily="66" charset="0"/>
              </a:rPr>
              <a:t>CHROMOSOMAL MUTATIONS</a:t>
            </a:r>
          </a:p>
        </p:txBody>
      </p:sp>
      <p:pic>
        <p:nvPicPr>
          <p:cNvPr id="16390" name="Picture 7" descr="02gene_mutation 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667001"/>
            <a:ext cx="57912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304800" y="1"/>
            <a:ext cx="83920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charset="0"/>
              </a:rPr>
              <a:t>Images from: http://www.bbc.co.uk/scotland/education/bitesize/higher/img/biology/genetics_adaptation/mutations/02gene_mutation.gif</a:t>
            </a:r>
          </a:p>
        </p:txBody>
      </p:sp>
      <p:pic>
        <p:nvPicPr>
          <p:cNvPr id="16392" name="Picture 10" descr="Chromosome mutations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5626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946" b="79606"/>
          <a:stretch/>
        </p:blipFill>
        <p:spPr>
          <a:xfrm>
            <a:off x="371370" y="3481157"/>
            <a:ext cx="11349829" cy="16362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6590" y="1021861"/>
            <a:ext cx="11590421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DELETION: mutation caused by a DNA sequence getting removed or deleted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1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79" y="829355"/>
            <a:ext cx="11590421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DUPLICATION: mutation caused by a DNA sequence getting copied and added into the DNA strand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895" t="19665" r="-341" b="57719"/>
          <a:stretch/>
        </p:blipFill>
        <p:spPr>
          <a:xfrm>
            <a:off x="0" y="3649174"/>
            <a:ext cx="11926965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79" y="829355"/>
            <a:ext cx="11590421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INVERSION: mutation caused by a DNA sequence looping, breaking off, and reattaching backwards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" t="39212" r="-916" b="29946"/>
          <a:stretch/>
        </p:blipFill>
        <p:spPr>
          <a:xfrm>
            <a:off x="808867" y="4010121"/>
            <a:ext cx="10717386" cy="22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2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9716" y="1449451"/>
            <a:ext cx="4875211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SUBSTITUTION: DNA sequence is replaced by another sequence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yourgenome.org/sites/default/files/images/illustrations/mutation_types5_0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4" y="649416"/>
            <a:ext cx="7208109" cy="51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4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287" y="-228906"/>
            <a:ext cx="9905998" cy="147857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Non-disjunction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834" y="818147"/>
            <a:ext cx="6823492" cy="482065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Either the homologous chromosomes or sister chromosomes did not separate correctly during meiosis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RESULTS: Extra copies of a chromosome in some daughter cells and missing copies in another.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geneticdisorderinfo.wikispaces.com/file/view/karyotype_Down21.gif/31668901/378x428/karyotype_Down21.gif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3" t="8726" r="-1"/>
          <a:stretch/>
        </p:blipFill>
        <p:spPr bwMode="auto">
          <a:xfrm>
            <a:off x="7164388" y="510379"/>
            <a:ext cx="5027612" cy="51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34" y="690195"/>
            <a:ext cx="5609437" cy="5609437"/>
          </a:xfrm>
        </p:spPr>
      </p:pic>
      <p:sp>
        <p:nvSpPr>
          <p:cNvPr id="6" name="Rectangle 5"/>
          <p:cNvSpPr/>
          <p:nvPr/>
        </p:nvSpPr>
        <p:spPr>
          <a:xfrm>
            <a:off x="6651319" y="0"/>
            <a:ext cx="4938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http://www.tokyo-med.ac.jp/genet/anm/domov.gif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740" y="0"/>
            <a:ext cx="4901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http://www.tokyo-med.ac.jp/genet/anm/mimov.gif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6" y="690195"/>
            <a:ext cx="5616029" cy="56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Genetic Counselor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Guides expecting parents through the chances of their child obtaining a genetic disorder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Provides information about the disorder and guidance through raising a child with a particular disorder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4412" y="1694752"/>
            <a:ext cx="5322491" cy="35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Autosomal Genetic Disorders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784" y="1131794"/>
            <a:ext cx="6104072" cy="354171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Mutation found on an autosome chromosome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Autosomes = all other chromosomes besides the 2 sex chromosomes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562" y="1424081"/>
            <a:ext cx="6019800" cy="354171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Autosomal disorder can be either Dominant or Recessive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Recessive (</a:t>
            </a:r>
            <a:r>
              <a:rPr lang="en-US" sz="3200" b="1" dirty="0" err="1" smtClean="0">
                <a:solidFill>
                  <a:schemeClr val="bg1"/>
                </a:solidFill>
              </a:rPr>
              <a:t>tt</a:t>
            </a:r>
            <a:r>
              <a:rPr lang="en-US" sz="3200" b="1" dirty="0" smtClean="0">
                <a:solidFill>
                  <a:schemeClr val="bg1"/>
                </a:solidFill>
              </a:rPr>
              <a:t>): A person must have both recessive alleles to have the disorder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Dominant (TT or </a:t>
            </a:r>
            <a:r>
              <a:rPr lang="en-US" sz="3200" b="1" dirty="0" err="1" smtClean="0">
                <a:solidFill>
                  <a:schemeClr val="bg1"/>
                </a:solidFill>
              </a:rPr>
              <a:t>Tt</a:t>
            </a:r>
            <a:r>
              <a:rPr lang="en-US" sz="3200" b="1" dirty="0" smtClean="0">
                <a:solidFill>
                  <a:schemeClr val="bg1"/>
                </a:solidFill>
              </a:rPr>
              <a:t>): A person needs at least one dominant allele to have the disorder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r="-849" b="20496"/>
          <a:stretch/>
        </p:blipFill>
        <p:spPr>
          <a:xfrm>
            <a:off x="1828555" y="3628088"/>
            <a:ext cx="3760531" cy="32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08" y="974207"/>
            <a:ext cx="4481195" cy="161371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Autosomal Recessive		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465" y="2249488"/>
            <a:ext cx="4722282" cy="354171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3660" y="2316011"/>
            <a:ext cx="3769309" cy="3408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5283" y="2329132"/>
            <a:ext cx="3329796" cy="517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86354" y="3632868"/>
            <a:ext cx="3352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ysClr val="windowText" lastClr="000000"/>
                </a:solidFill>
              </a:rPr>
              <a:t>T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6354" y="4286944"/>
            <a:ext cx="33528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1957" y="390140"/>
            <a:ext cx="4500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AUTOSOMAL DOMINANT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19945"/>
            <a:ext cx="9905998" cy="147857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X-Linked Genetic Disorder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632" y="877886"/>
            <a:ext cx="6785810" cy="354171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Mutation found on the X chromosome (Which is one of the two possible sex chromosomes)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REMEMBER: 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Males = 1 “X” chromosome and 1 “Y” chromosome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Females = 2 “X” chromosomes</a:t>
            </a:r>
          </a:p>
        </p:txBody>
      </p:sp>
      <p:pic>
        <p:nvPicPr>
          <p:cNvPr id="1026" name="Picture 2" descr="http://anthro.palomar.edu/biobasis/images/sex_cell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66" y="2153234"/>
            <a:ext cx="4633138" cy="26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9905998" cy="147857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Males ONLY HAVE ONE X        </a:t>
            </a:r>
            <a:b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677837" y="4520242"/>
            <a:ext cx="2438400" cy="21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They either</a:t>
            </a: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have the </a:t>
            </a: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disorder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2820837" y="1243642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</a:rPr>
              <a:t>DEFECTIVE</a:t>
            </a:r>
          </a:p>
        </p:txBody>
      </p:sp>
      <p:pic>
        <p:nvPicPr>
          <p:cNvPr id="7" name="Picture 1032" descr="male x linked carrier 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7" y="1091242"/>
            <a:ext cx="13144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0" descr="male x linked carri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6660" y="1091242"/>
            <a:ext cx="1417638" cy="4191000"/>
          </a:xfrm>
          <a:prstGeom prst="rect">
            <a:avLst/>
          </a:prstGeom>
          <a:noFill/>
        </p:spPr>
      </p:pic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6540260" y="1396042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66"/>
                </a:solidFill>
              </a:rPr>
              <a:t>NORMAL</a:t>
            </a:r>
          </a:p>
        </p:txBody>
      </p:sp>
      <p:sp>
        <p:nvSpPr>
          <p:cNvPr id="10" name="Rectangle 1033"/>
          <p:cNvSpPr>
            <a:spLocks noChangeArrowheads="1"/>
          </p:cNvSpPr>
          <p:nvPr/>
        </p:nvSpPr>
        <p:spPr bwMode="auto">
          <a:xfrm>
            <a:off x="7911860" y="4977442"/>
            <a:ext cx="235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They don’t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9011" y="5148106"/>
            <a:ext cx="11015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dirty="0" smtClean="0">
                <a:solidFill>
                  <a:srgbClr val="FFFF00"/>
                </a:solidFill>
              </a:rPr>
              <a:t>OR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FEMALES HAVE TWO X CHROMOSOMES</a:t>
            </a:r>
            <a:b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rossing over 2 allel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9128" y="1440611"/>
            <a:ext cx="1316038" cy="388620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72728" y="5022011"/>
            <a:ext cx="3429144" cy="195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Females have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one normal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gene that works.</a:t>
            </a:r>
          </a:p>
          <a:p>
            <a:pPr eaLnBrk="1" hangingPunct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48928" y="1593011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66"/>
                </a:solidFill>
              </a:rPr>
              <a:t>NORMAL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92128" y="1593011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DEFECTIVE</a:t>
            </a:r>
          </a:p>
        </p:txBody>
      </p:sp>
      <p:pic>
        <p:nvPicPr>
          <p:cNvPr id="9" name="Picture 8" descr="crossing over 2 allel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1"/>
          <a:stretch>
            <a:fillRect/>
          </a:stretch>
        </p:blipFill>
        <p:spPr bwMode="auto">
          <a:xfrm>
            <a:off x="8878744" y="1593011"/>
            <a:ext cx="7064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rossing over 2 allel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1"/>
          <a:stretch>
            <a:fillRect/>
          </a:stretch>
        </p:blipFill>
        <p:spPr bwMode="auto">
          <a:xfrm>
            <a:off x="8395919" y="1581959"/>
            <a:ext cx="7064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334428" y="1756943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DEFECTIVE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85472" y="4953029"/>
            <a:ext cx="50895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Females </a:t>
            </a:r>
            <a:r>
              <a:rPr lang="en-US" sz="3600" b="1" dirty="0" smtClean="0">
                <a:solidFill>
                  <a:schemeClr val="bg1"/>
                </a:solidFill>
              </a:rPr>
              <a:t>need 2 defective recessive alleles to show the disorder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i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8903" b="7927"/>
          <a:stretch>
            <a:fillRect/>
          </a:stretch>
        </p:blipFill>
        <p:spPr bwMode="auto">
          <a:xfrm>
            <a:off x="1141410" y="253042"/>
            <a:ext cx="71628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6685" y="4571372"/>
            <a:ext cx="10357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X chromosome in males . . .</a:t>
            </a:r>
          </a:p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flies WITHOUT a copilot!</a:t>
            </a:r>
          </a:p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. . . there’s NO BACK UP X to help them!</a:t>
            </a:r>
          </a:p>
        </p:txBody>
      </p:sp>
    </p:spTree>
    <p:extLst>
      <p:ext uri="{BB962C8B-B14F-4D97-AF65-F5344CB8AC3E}">
        <p14:creationId xmlns:p14="http://schemas.microsoft.com/office/powerpoint/2010/main" val="19899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312" y="569344"/>
            <a:ext cx="4574604" cy="3992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306" y="1609262"/>
            <a:ext cx="4488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Unaffected Female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 Carrier Female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 Unaffected Male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 Affected Male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6611" y="4957504"/>
            <a:ext cx="8972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alleles would the parents have to have to produce an offspring that is an affected female?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486</TotalTime>
  <Words>342</Words>
  <Application>Microsoft Office PowerPoint</Application>
  <PresentationFormat>Custom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Circuit</vt:lpstr>
      <vt:lpstr>Genetic Disorder Project</vt:lpstr>
      <vt:lpstr>Genetic Counselor</vt:lpstr>
      <vt:lpstr>Autosomal Genetic Disorders</vt:lpstr>
      <vt:lpstr>Autosomal Recessive  </vt:lpstr>
      <vt:lpstr>X-Linked Genetic Disorder</vt:lpstr>
      <vt:lpstr>Males ONLY HAVE ONE X         </vt:lpstr>
      <vt:lpstr>FEMALES HAVE TWO X CHROMOSOMES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Non-disjunction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Disorder Project</dc:title>
  <dc:creator>Lori Foltz</dc:creator>
  <cp:lastModifiedBy>Kelly Riedell</cp:lastModifiedBy>
  <cp:revision>21</cp:revision>
  <dcterms:created xsi:type="dcterms:W3CDTF">2015-11-18T04:01:09Z</dcterms:created>
  <dcterms:modified xsi:type="dcterms:W3CDTF">2015-11-23T20:46:25Z</dcterms:modified>
</cp:coreProperties>
</file>