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4" r:id="rId4"/>
    <p:sldId id="258" r:id="rId5"/>
    <p:sldId id="265" r:id="rId6"/>
    <p:sldId id="266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10/30/2015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10/30/2015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10/30/2015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10/30/2015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sticsurgeryportal.com/articles/dimples-plastic%20surgery/30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Trait Inventory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81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44" y="-121569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Widow’s Peak VS. Straight Hairline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826" y="1726691"/>
            <a:ext cx="2399933" cy="3239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759" y="1728282"/>
            <a:ext cx="2371155" cy="3238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0061" y="5029200"/>
            <a:ext cx="244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Widow’s Peak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94891" y="6627168"/>
            <a:ext cx="365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http://www.haringtons.com/news/hair-cuts-hairstyles-face-shapes/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467" y="2404254"/>
            <a:ext cx="3398614" cy="26249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3081" y="1802979"/>
            <a:ext cx="2333862" cy="32262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35039" y="5029200"/>
            <a:ext cx="2769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Straight Hairline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879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345" y="-157289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PTC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4449136" cy="37580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 </a:t>
            </a:r>
            <a:r>
              <a:rPr lang="en-US" sz="3200" b="1" dirty="0"/>
              <a:t>Phenylthiocarbamide</a:t>
            </a:r>
            <a:r>
              <a:rPr lang="en-US" sz="3200" b="1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Determined by a single </a:t>
            </a:r>
            <a:r>
              <a:rPr lang="en-US" sz="3200" b="1" dirty="0"/>
              <a:t>gene that codes for a taste receptor on the tongue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21" y="1211954"/>
            <a:ext cx="2295055" cy="37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76" y="1898158"/>
            <a:ext cx="4026794" cy="302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7721" y="4918253"/>
            <a:ext cx="691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	No taste			VS.		 Bitter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71559" y="6649029"/>
            <a:ext cx="58470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http://www.rsc.org/chemistryworld/2013/10/phenylthiocarbamide-ptc-phenylthiourea-taste-genetics</a:t>
            </a:r>
          </a:p>
        </p:txBody>
      </p:sp>
    </p:spTree>
    <p:extLst>
      <p:ext uri="{BB962C8B-B14F-4D97-AF65-F5344CB8AC3E}">
        <p14:creationId xmlns:p14="http://schemas.microsoft.com/office/powerpoint/2010/main" val="12371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34" y="2319706"/>
            <a:ext cx="10772775" cy="1658198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Detached VS. </a:t>
            </a:r>
            <a:br>
              <a:rPr lang="en-US" sz="6000" b="1" dirty="0" smtClean="0"/>
            </a:br>
            <a:r>
              <a:rPr lang="en-US" sz="6000" b="1" dirty="0" smtClean="0"/>
              <a:t>Attached Earlobes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7835" y="257992"/>
            <a:ext cx="4645516" cy="6509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652107"/>
            <a:ext cx="29502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http://wallpaper222.com/explore/unattached-earlobes/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7165" y="3052293"/>
            <a:ext cx="46492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tencil" panose="040409050D0802020404" pitchFamily="82" charset="0"/>
              </a:rPr>
              <a:t>Detached Earlobes</a:t>
            </a:r>
            <a:endParaRPr lang="en-US" sz="3200" b="1" dirty="0">
              <a:latin typeface="Stencil" panose="040409050D0802020404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7164" y="6067332"/>
            <a:ext cx="510003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tencil" panose="040409050D0802020404" pitchFamily="82" charset="0"/>
              </a:rPr>
              <a:t>Attached Earlobes</a:t>
            </a:r>
            <a:endParaRPr lang="en-US" sz="3200" b="1" dirty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14" y="544503"/>
            <a:ext cx="10772775" cy="1658198"/>
          </a:xfrm>
        </p:spPr>
        <p:txBody>
          <a:bodyPr/>
          <a:lstStyle/>
          <a:p>
            <a:r>
              <a:rPr lang="en-US" dirty="0" smtClean="0"/>
              <a:t>Roller Vs. Non-roller</a:t>
            </a:r>
            <a:endParaRPr lang="en-US" dirty="0"/>
          </a:p>
        </p:txBody>
      </p:sp>
      <p:pic>
        <p:nvPicPr>
          <p:cNvPr id="1026" name="Picture 2" descr="http://udel.edu/~mcdonald/mythpix/mythtong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785" y="2652407"/>
            <a:ext cx="5630629" cy="332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3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963" y="2321340"/>
            <a:ext cx="10772775" cy="1658198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Dimples</a:t>
            </a:r>
            <a:endParaRPr lang="en-US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4759" y="195527"/>
            <a:ext cx="2946462" cy="2976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7065"/>
            <a:ext cx="445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http://</a:t>
            </a:r>
            <a:r>
              <a:rPr lang="en-US" sz="900" dirty="0" smtClean="0">
                <a:hlinkClick r:id="rId3"/>
              </a:rPr>
              <a:t>www.plasticsurgeryportal.com/articles/dimples-plastic%20surgery/300</a:t>
            </a:r>
            <a:endParaRPr lang="en-US" sz="900" dirty="0" smtClean="0"/>
          </a:p>
          <a:p>
            <a:r>
              <a:rPr lang="en-US" sz="900" dirty="0"/>
              <a:t>https://en.wikipedia.org/wiki/Dimple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210" y="3150439"/>
            <a:ext cx="3707561" cy="37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Freckles!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699875"/>
            <a:ext cx="5946392" cy="38601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21925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http://vaggelisfragiadakis.deviantart.com/art/they-call-me-freckles-100141340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316" y="1567569"/>
            <a:ext cx="3992440" cy="399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0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Longer 2</a:t>
            </a:r>
            <a:r>
              <a:rPr lang="en-US" sz="6000" b="1" baseline="30000" dirty="0" smtClean="0"/>
              <a:t>nd</a:t>
            </a:r>
            <a:r>
              <a:rPr lang="en-US" sz="6000" b="1" dirty="0" smtClean="0"/>
              <a:t> Vs. Short 2nd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0781" y="1814878"/>
            <a:ext cx="28575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862" y="3936755"/>
            <a:ext cx="3843704" cy="2567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99" y="1725372"/>
            <a:ext cx="2670299" cy="2810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575" y="4536212"/>
            <a:ext cx="3589630" cy="214929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91979" y="6685503"/>
            <a:ext cx="31305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ourses.k12.sd.us</a:t>
            </a:r>
          </a:p>
        </p:txBody>
      </p:sp>
    </p:spTree>
    <p:extLst>
      <p:ext uri="{BB962C8B-B14F-4D97-AF65-F5344CB8AC3E}">
        <p14:creationId xmlns:p14="http://schemas.microsoft.com/office/powerpoint/2010/main" val="416401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239" y="-112942"/>
            <a:ext cx="10772775" cy="1658198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Cleft Chin </a:t>
            </a:r>
            <a:r>
              <a:rPr lang="en-US" sz="6600" b="1" dirty="0" err="1" smtClean="0"/>
              <a:t>vs</a:t>
            </a:r>
            <a:r>
              <a:rPr lang="en-US" sz="6600" b="1" dirty="0" smtClean="0"/>
              <a:t> Smooth Chin</a:t>
            </a:r>
            <a:endParaRPr lang="en-US" sz="6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884" y="2052561"/>
            <a:ext cx="3000375" cy="330517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152" y="1590599"/>
            <a:ext cx="2824174" cy="3767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0557" y="5357736"/>
            <a:ext cx="186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Cleft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774" y="2500236"/>
            <a:ext cx="428625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5960" y="2113642"/>
            <a:ext cx="2298672" cy="32440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46542" y="5282665"/>
            <a:ext cx="283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Smooth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48118" y="6641603"/>
            <a:ext cx="5201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http://notyouraveragestylewhim.blogspot.com/2014/10/know-your-skin-type-guys.html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73397" y="6496363"/>
            <a:ext cx="3959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https://prezi.com/bibt934rwxze/pedigree-for-dimpled-chin/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6641603"/>
            <a:ext cx="35694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https://www.pinterest.com/pin/388154061605313309/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496363"/>
            <a:ext cx="29416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http://s1.zetaboards.com/anthroscape/topic/5118413/1/</a:t>
            </a:r>
          </a:p>
        </p:txBody>
      </p:sp>
    </p:spTree>
    <p:extLst>
      <p:ext uri="{BB962C8B-B14F-4D97-AF65-F5344CB8AC3E}">
        <p14:creationId xmlns:p14="http://schemas.microsoft.com/office/powerpoint/2010/main" val="39533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Hitchhiker’s Thumb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427" y="1736465"/>
            <a:ext cx="5652368" cy="4525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45604" y="6627168"/>
            <a:ext cx="3402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http://www.sneezefetishforum.org/index.php?showtopic=45262</a:t>
            </a:r>
          </a:p>
        </p:txBody>
      </p:sp>
    </p:spTree>
    <p:extLst>
      <p:ext uri="{BB962C8B-B14F-4D97-AF65-F5344CB8AC3E}">
        <p14:creationId xmlns:p14="http://schemas.microsoft.com/office/powerpoint/2010/main" val="161534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84" y="-112942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Color Blind</a:t>
            </a:r>
            <a:endParaRPr lang="en-US" sz="7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85" y="2318514"/>
            <a:ext cx="3631605" cy="3583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673" y="2318514"/>
            <a:ext cx="3631604" cy="3583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731" y="2318514"/>
            <a:ext cx="3502325" cy="358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106</TotalTime>
  <Words>99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Stencil</vt:lpstr>
      <vt:lpstr>Metropolitan</vt:lpstr>
      <vt:lpstr>Trait Inventory</vt:lpstr>
      <vt:lpstr>Detached VS.  Attached Earlobes</vt:lpstr>
      <vt:lpstr>Roller Vs. Non-roller</vt:lpstr>
      <vt:lpstr>Dimples</vt:lpstr>
      <vt:lpstr>Freckles!</vt:lpstr>
      <vt:lpstr>Longer 2nd Vs. Short 2nd</vt:lpstr>
      <vt:lpstr>Cleft Chin vs Smooth Chin</vt:lpstr>
      <vt:lpstr>Hitchhiker’s Thumb</vt:lpstr>
      <vt:lpstr>Color Blind</vt:lpstr>
      <vt:lpstr>Widow’s Peak VS. Straight Hairline</vt:lpstr>
      <vt:lpstr>PTC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Trait Inventory</dc:title>
  <dc:creator>Lori Foltz</dc:creator>
  <cp:lastModifiedBy>Kelly Riedell</cp:lastModifiedBy>
  <cp:revision>15</cp:revision>
  <dcterms:created xsi:type="dcterms:W3CDTF">2015-10-29T03:28:00Z</dcterms:created>
  <dcterms:modified xsi:type="dcterms:W3CDTF">2015-10-30T14:35:55Z</dcterms:modified>
</cp:coreProperties>
</file>